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42853"/>
            <a:ext cx="7772400" cy="285752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Структура и органы управления МБОУ «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Бачи-Юртовская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СШ №5»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71934" y="571480"/>
            <a:ext cx="2286016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Директор</a:t>
            </a:r>
            <a:r>
              <a:rPr lang="ru-RU" sz="1600" dirty="0" smtClean="0"/>
              <a:t> </a:t>
            </a:r>
          </a:p>
          <a:p>
            <a:pPr algn="ctr"/>
            <a:r>
              <a:rPr lang="ru-RU" sz="1600" dirty="0" err="1" smtClean="0"/>
              <a:t>Аларханова</a:t>
            </a:r>
            <a:r>
              <a:rPr lang="ru-RU" sz="1600" dirty="0" smtClean="0"/>
              <a:t> </a:t>
            </a:r>
            <a:r>
              <a:rPr lang="ru-RU" sz="1600" dirty="0" err="1" smtClean="0"/>
              <a:t>Халимат</a:t>
            </a:r>
            <a:r>
              <a:rPr lang="ru-RU" sz="1600" dirty="0" smtClean="0"/>
              <a:t> </a:t>
            </a:r>
            <a:r>
              <a:rPr lang="ru-RU" sz="1600" dirty="0" err="1" smtClean="0"/>
              <a:t>Абдулмеджидовна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571480"/>
            <a:ext cx="2857520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Совет школы</a:t>
            </a:r>
          </a:p>
          <a:p>
            <a:pPr algn="ctr"/>
            <a:r>
              <a:rPr lang="ru-RU" sz="1400" dirty="0" smtClean="0"/>
              <a:t>Председатель</a:t>
            </a:r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500826" y="571480"/>
            <a:ext cx="228601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Профсоюзный </a:t>
            </a:r>
            <a:r>
              <a:rPr lang="ru-RU" sz="1400" b="1" dirty="0" err="1" smtClean="0"/>
              <a:t>камитет</a:t>
            </a:r>
            <a:endParaRPr lang="ru-RU" sz="1400" b="1" dirty="0" smtClean="0"/>
          </a:p>
          <a:p>
            <a:pPr algn="ctr"/>
            <a:r>
              <a:rPr lang="ru-RU" sz="1400" dirty="0" err="1" smtClean="0"/>
              <a:t>Эскерханов</a:t>
            </a:r>
            <a:r>
              <a:rPr lang="ru-RU" sz="1400" dirty="0" smtClean="0"/>
              <a:t> </a:t>
            </a:r>
            <a:r>
              <a:rPr lang="ru-RU" sz="1400" dirty="0" err="1" smtClean="0"/>
              <a:t>Ахмад</a:t>
            </a:r>
            <a:r>
              <a:rPr lang="ru-RU" sz="1400" dirty="0" smtClean="0"/>
              <a:t> </a:t>
            </a:r>
            <a:r>
              <a:rPr lang="ru-RU" sz="1400" dirty="0" err="1" smtClean="0"/>
              <a:t>Абдулвадудович</a:t>
            </a:r>
            <a:endParaRPr lang="ru-RU" sz="1400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214282" y="571480"/>
            <a:ext cx="785818" cy="1357322"/>
          </a:xfrm>
          <a:prstGeom prst="rightArrow">
            <a:avLst>
              <a:gd name="adj1" fmla="val 50000"/>
              <a:gd name="adj2" fmla="val 482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71538" y="1428736"/>
            <a:ext cx="285752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Педагогический совет</a:t>
            </a:r>
            <a:endParaRPr lang="ru-RU" sz="1400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572264" y="1285860"/>
            <a:ext cx="2286016" cy="42862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Общее собрание трудового коллектива</a:t>
            </a:r>
            <a:endParaRPr lang="ru-RU" sz="1400" b="1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214282" y="1857364"/>
            <a:ext cx="714380" cy="2786082"/>
          </a:xfrm>
          <a:prstGeom prst="rightArrow">
            <a:avLst>
              <a:gd name="adj1" fmla="val 50000"/>
              <a:gd name="adj2" fmla="val 480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071538" y="1928802"/>
            <a:ext cx="2857520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Заместители директора</a:t>
            </a:r>
          </a:p>
          <a:p>
            <a:pPr algn="ctr">
              <a:buFont typeface="Arial" pitchFamily="34" charset="0"/>
              <a:buChar char="•"/>
            </a:pPr>
            <a:r>
              <a:rPr lang="ru-RU" sz="1400" b="1" dirty="0" smtClean="0"/>
              <a:t>Нуралиева </a:t>
            </a:r>
            <a:r>
              <a:rPr lang="ru-RU" sz="1400" b="1" dirty="0" err="1" smtClean="0"/>
              <a:t>Минаят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Айдумовна</a:t>
            </a:r>
            <a:endParaRPr lang="ru-RU" sz="1400" b="1" dirty="0" smtClean="0"/>
          </a:p>
          <a:p>
            <a:pPr algn="ctr">
              <a:buFont typeface="Arial" pitchFamily="34" charset="0"/>
              <a:buChar char="•"/>
            </a:pPr>
            <a:r>
              <a:rPr lang="ru-RU" sz="1400" b="1" dirty="0" err="1" smtClean="0"/>
              <a:t>Эсуева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Лайла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Рамзановна</a:t>
            </a:r>
            <a:endParaRPr lang="ru-RU" sz="1400" b="1" dirty="0" smtClean="0"/>
          </a:p>
          <a:p>
            <a:pPr algn="ctr">
              <a:buFont typeface="Arial" pitchFamily="34" charset="0"/>
              <a:buChar char="•"/>
            </a:pPr>
            <a:r>
              <a:rPr lang="ru-RU" sz="1400" b="1" dirty="0" smtClean="0"/>
              <a:t> </a:t>
            </a:r>
            <a:r>
              <a:rPr lang="ru-RU" sz="1400" b="1" dirty="0" err="1" smtClean="0"/>
              <a:t>Ясаева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Залина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Мухматовна</a:t>
            </a:r>
            <a:r>
              <a:rPr lang="ru-RU" sz="1400" b="1" dirty="0" smtClean="0"/>
              <a:t>  </a:t>
            </a:r>
          </a:p>
          <a:p>
            <a:pPr algn="ctr"/>
            <a:endParaRPr lang="ru-RU" sz="1100" b="1" dirty="0" smtClean="0"/>
          </a:p>
        </p:txBody>
      </p:sp>
      <p:sp>
        <p:nvSpPr>
          <p:cNvPr id="12" name="Прямоугольник 11"/>
          <p:cNvSpPr/>
          <p:nvPr/>
        </p:nvSpPr>
        <p:spPr>
          <a:xfrm>
            <a:off x="4071934" y="1500174"/>
            <a:ext cx="1857388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Научно-методический совет</a:t>
            </a:r>
            <a:endParaRPr lang="ru-RU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072198" y="1785926"/>
            <a:ext cx="2857520" cy="30003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/>
          </a:p>
          <a:p>
            <a:pPr algn="ctr"/>
            <a:endParaRPr lang="ru-RU" sz="1400" b="1" dirty="0" smtClean="0"/>
          </a:p>
          <a:p>
            <a:pPr algn="ctr"/>
            <a:endParaRPr lang="ru-RU" sz="1400" b="1" dirty="0" smtClean="0"/>
          </a:p>
          <a:p>
            <a:pPr algn="ctr"/>
            <a:endParaRPr lang="ru-RU" sz="1400" b="1" dirty="0" smtClean="0"/>
          </a:p>
          <a:p>
            <a:pPr algn="ctr"/>
            <a:r>
              <a:rPr lang="ru-RU" sz="1400" b="1" dirty="0" smtClean="0"/>
              <a:t>Руководители методических объединений</a:t>
            </a:r>
          </a:p>
          <a:p>
            <a:pPr algn="ctr"/>
            <a:r>
              <a:rPr lang="ru-RU" sz="1200" b="1" dirty="0" smtClean="0"/>
              <a:t>МО учителей начальных классов</a:t>
            </a:r>
          </a:p>
          <a:p>
            <a:pPr algn="ctr"/>
            <a:r>
              <a:rPr lang="ru-RU" sz="1200" dirty="0" err="1" smtClean="0"/>
              <a:t>Садулаева</a:t>
            </a:r>
            <a:r>
              <a:rPr lang="ru-RU" sz="1200" dirty="0" smtClean="0"/>
              <a:t> </a:t>
            </a:r>
            <a:r>
              <a:rPr lang="ru-RU" sz="1200" dirty="0" err="1" smtClean="0"/>
              <a:t>Индира</a:t>
            </a:r>
            <a:r>
              <a:rPr lang="ru-RU" sz="1200" dirty="0" smtClean="0"/>
              <a:t> </a:t>
            </a:r>
            <a:r>
              <a:rPr lang="ru-RU" sz="1200" dirty="0" err="1" smtClean="0"/>
              <a:t>Майрбековна</a:t>
            </a:r>
            <a:endParaRPr lang="ru-RU" sz="1200" dirty="0" smtClean="0"/>
          </a:p>
          <a:p>
            <a:pPr algn="ctr"/>
            <a:r>
              <a:rPr lang="ru-RU" sz="1200" b="1" dirty="0" smtClean="0"/>
              <a:t>МО словесников</a:t>
            </a:r>
          </a:p>
          <a:p>
            <a:pPr algn="ctr"/>
            <a:r>
              <a:rPr lang="ru-RU" sz="1200" dirty="0" err="1" smtClean="0"/>
              <a:t>Сайдалиева</a:t>
            </a:r>
            <a:r>
              <a:rPr lang="ru-RU" sz="1200" dirty="0" smtClean="0"/>
              <a:t> Тамара </a:t>
            </a:r>
            <a:r>
              <a:rPr lang="ru-RU" sz="1200" dirty="0" err="1" smtClean="0"/>
              <a:t>Сайд-Магомедовна</a:t>
            </a:r>
            <a:endParaRPr lang="ru-RU" sz="1200" dirty="0" smtClean="0"/>
          </a:p>
          <a:p>
            <a:pPr algn="ctr"/>
            <a:r>
              <a:rPr lang="ru-RU" sz="1200" b="1" dirty="0" smtClean="0"/>
              <a:t>МО математики, физики, ИКТ</a:t>
            </a:r>
          </a:p>
          <a:p>
            <a:pPr algn="ctr"/>
            <a:r>
              <a:rPr lang="ru-RU" sz="1200" dirty="0" err="1" smtClean="0"/>
              <a:t>Асхадова</a:t>
            </a:r>
            <a:r>
              <a:rPr lang="ru-RU" sz="1200" dirty="0" smtClean="0"/>
              <a:t> Милана </a:t>
            </a:r>
            <a:r>
              <a:rPr lang="ru-RU" sz="1200" dirty="0" err="1" smtClean="0"/>
              <a:t>Солтановна</a:t>
            </a:r>
            <a:endParaRPr lang="ru-RU" sz="1200" dirty="0" smtClean="0"/>
          </a:p>
          <a:p>
            <a:pPr algn="ctr"/>
            <a:r>
              <a:rPr lang="ru-RU" sz="1200" b="1" dirty="0" smtClean="0"/>
              <a:t>МО учителей истории, обществознания, ОБЖ, физической культуры</a:t>
            </a:r>
          </a:p>
          <a:p>
            <a:pPr algn="ctr"/>
            <a:r>
              <a:rPr lang="ru-RU" sz="1200" dirty="0" smtClean="0"/>
              <a:t>Тураев </a:t>
            </a:r>
            <a:r>
              <a:rPr lang="ru-RU" sz="1200" dirty="0" err="1" smtClean="0"/>
              <a:t>Анзор</a:t>
            </a:r>
            <a:r>
              <a:rPr lang="ru-RU" sz="1200" dirty="0" smtClean="0"/>
              <a:t> </a:t>
            </a:r>
            <a:r>
              <a:rPr lang="ru-RU" sz="1200" dirty="0" err="1" smtClean="0"/>
              <a:t>Дардаилович</a:t>
            </a:r>
            <a:endParaRPr lang="ru-RU" sz="1400" dirty="0" smtClean="0"/>
          </a:p>
          <a:p>
            <a:pPr algn="ctr"/>
            <a:r>
              <a:rPr lang="ru-RU" sz="1200" b="1" dirty="0" smtClean="0"/>
              <a:t>МО учителей биологии, химии, географии</a:t>
            </a:r>
          </a:p>
          <a:p>
            <a:pPr algn="ctr"/>
            <a:r>
              <a:rPr lang="ru-RU" sz="1200" dirty="0" err="1" smtClean="0"/>
              <a:t>Мусостов</a:t>
            </a:r>
            <a:r>
              <a:rPr lang="ru-RU" sz="1200" dirty="0" smtClean="0"/>
              <a:t> Мовлади </a:t>
            </a:r>
            <a:r>
              <a:rPr lang="ru-RU" sz="1200" dirty="0" err="1" smtClean="0"/>
              <a:t>Хумаидович</a:t>
            </a:r>
            <a:endParaRPr lang="ru-RU" sz="1200" dirty="0" smtClean="0"/>
          </a:p>
          <a:p>
            <a:pPr algn="ctr"/>
            <a:r>
              <a:rPr lang="ru-RU" sz="1200" b="1" dirty="0" smtClean="0"/>
              <a:t>МО классных руководителей</a:t>
            </a:r>
          </a:p>
          <a:p>
            <a:pPr algn="ctr"/>
            <a:r>
              <a:rPr lang="ru-RU" sz="1200" b="1" dirty="0" err="1" smtClean="0"/>
              <a:t>Бамбатгириева</a:t>
            </a:r>
            <a:r>
              <a:rPr lang="ru-RU" sz="1200" b="1" dirty="0" smtClean="0"/>
              <a:t> Хава </a:t>
            </a:r>
            <a:r>
              <a:rPr lang="ru-RU" sz="1200" b="1" dirty="0" err="1" smtClean="0"/>
              <a:t>Рамзановна</a:t>
            </a:r>
            <a:endParaRPr lang="ru-RU" sz="1200" b="1" dirty="0" smtClean="0"/>
          </a:p>
          <a:p>
            <a:pPr algn="ctr"/>
            <a:endParaRPr lang="ru-RU" sz="1200" dirty="0" smtClean="0"/>
          </a:p>
          <a:p>
            <a:pPr algn="ctr"/>
            <a:endParaRPr lang="ru-RU" sz="1400" dirty="0" smtClean="0"/>
          </a:p>
          <a:p>
            <a:pPr algn="ctr"/>
            <a:r>
              <a:rPr lang="ru-RU" sz="1400" dirty="0" smtClean="0"/>
              <a:t> </a:t>
            </a:r>
          </a:p>
          <a:p>
            <a:pPr algn="ctr"/>
            <a:endParaRPr lang="ru-RU" sz="1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214810" y="3071810"/>
            <a:ext cx="170021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Технический персонал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071538" y="3429000"/>
            <a:ext cx="2857520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Заместитель директора по административно- хозяйственной части:</a:t>
            </a:r>
          </a:p>
          <a:p>
            <a:pPr algn="ctr"/>
            <a:r>
              <a:rPr lang="ru-RU" sz="1400" dirty="0" err="1" smtClean="0"/>
              <a:t>Каимов</a:t>
            </a:r>
            <a:r>
              <a:rPr lang="ru-RU" sz="1400" dirty="0" smtClean="0"/>
              <a:t> Джамбул </a:t>
            </a:r>
            <a:r>
              <a:rPr lang="ru-RU" sz="1400" dirty="0" err="1" smtClean="0"/>
              <a:t>Джаловдиевич</a:t>
            </a:r>
            <a:r>
              <a:rPr lang="ru-RU" sz="1400" dirty="0" smtClean="0"/>
              <a:t> 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071538" y="4857760"/>
            <a:ext cx="7858180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Учителя, педагогические работники МБОУ «</a:t>
            </a:r>
            <a:r>
              <a:rPr lang="ru-RU" dirty="0" err="1" smtClean="0"/>
              <a:t>Бачи-Юртовская</a:t>
            </a:r>
            <a:r>
              <a:rPr lang="ru-RU" dirty="0" smtClean="0"/>
              <a:t> СШ №5»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071538" y="5143512"/>
            <a:ext cx="1071570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Школа молодого учителя</a:t>
            </a:r>
            <a:endParaRPr lang="ru-RU" sz="14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214546" y="5143512"/>
            <a:ext cx="1928826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b="1" dirty="0" smtClean="0"/>
              <a:t>Социально-психологического служба:</a:t>
            </a:r>
          </a:p>
          <a:p>
            <a:pPr algn="ctr"/>
            <a:r>
              <a:rPr lang="ru-RU" sz="1050" b="1" dirty="0" err="1" smtClean="0"/>
              <a:t>Мусхаджиев</a:t>
            </a:r>
            <a:r>
              <a:rPr lang="ru-RU" sz="1050" b="1" dirty="0" smtClean="0"/>
              <a:t> Р.С.</a:t>
            </a:r>
          </a:p>
          <a:p>
            <a:pPr algn="ctr"/>
            <a:r>
              <a:rPr lang="ru-RU" sz="1050" b="1" dirty="0" smtClean="0"/>
              <a:t>Педагог-психолог </a:t>
            </a:r>
            <a:r>
              <a:rPr lang="ru-RU" sz="1050" b="1" dirty="0" err="1" smtClean="0"/>
              <a:t>Мусхаджиев</a:t>
            </a:r>
            <a:r>
              <a:rPr lang="ru-RU" sz="1050" b="1" dirty="0" smtClean="0"/>
              <a:t> Р.С.</a:t>
            </a:r>
          </a:p>
          <a:p>
            <a:pPr algn="ctr"/>
            <a:endParaRPr lang="ru-RU" sz="14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214810" y="5143512"/>
            <a:ext cx="1428760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err="1" smtClean="0"/>
              <a:t>Педагого-организатор</a:t>
            </a:r>
            <a:r>
              <a:rPr lang="ru-RU" sz="1200" b="1" dirty="0" smtClean="0"/>
              <a:t>:</a:t>
            </a:r>
          </a:p>
          <a:p>
            <a:pPr algn="ctr"/>
            <a:r>
              <a:rPr lang="ru-RU" sz="1100" b="1" dirty="0" err="1" smtClean="0"/>
              <a:t>Муталиева</a:t>
            </a:r>
            <a:r>
              <a:rPr lang="ru-RU" sz="1100" b="1" dirty="0" smtClean="0"/>
              <a:t> Р.Х.</a:t>
            </a:r>
          </a:p>
          <a:p>
            <a:pPr algn="ctr"/>
            <a:r>
              <a:rPr lang="ru-RU" sz="1100" b="1" dirty="0" err="1" smtClean="0"/>
              <a:t>Джайнабдиева</a:t>
            </a:r>
            <a:r>
              <a:rPr lang="ru-RU" sz="1100" b="1" dirty="0" smtClean="0"/>
              <a:t> М.А</a:t>
            </a:r>
            <a:endParaRPr lang="ru-RU" sz="11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715008" y="5143512"/>
            <a:ext cx="1285884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</a:t>
            </a:r>
            <a:r>
              <a:rPr lang="ru-RU" sz="1200" dirty="0" smtClean="0"/>
              <a:t>едагог-библиотекарь</a:t>
            </a:r>
          </a:p>
          <a:p>
            <a:pPr algn="ctr"/>
            <a:r>
              <a:rPr lang="ru-RU" sz="1200" dirty="0" err="1" smtClean="0"/>
              <a:t>Каидова</a:t>
            </a:r>
            <a:r>
              <a:rPr lang="ru-RU" sz="1200" dirty="0" smtClean="0"/>
              <a:t> М.М-С</a:t>
            </a:r>
            <a:endParaRPr lang="ru-RU" sz="16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7072330" y="5143512"/>
            <a:ext cx="928694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Педагоги</a:t>
            </a:r>
          </a:p>
          <a:p>
            <a:pPr algn="ctr"/>
            <a:r>
              <a:rPr lang="ru-RU" sz="1100" dirty="0" smtClean="0"/>
              <a:t>доп.обр.</a:t>
            </a:r>
            <a:endParaRPr lang="ru-RU" sz="1100" dirty="0" smtClean="0"/>
          </a:p>
          <a:p>
            <a:pPr algn="ctr"/>
            <a:r>
              <a:rPr lang="ru-RU" sz="1100" dirty="0" err="1" smtClean="0"/>
              <a:t>Татаев</a:t>
            </a:r>
            <a:r>
              <a:rPr lang="ru-RU" sz="1100" dirty="0" smtClean="0"/>
              <a:t>  М.С </a:t>
            </a:r>
            <a:r>
              <a:rPr lang="ru-RU" sz="1100" dirty="0" err="1" smtClean="0"/>
              <a:t>Касумов</a:t>
            </a:r>
            <a:r>
              <a:rPr lang="ru-RU" sz="1100" dirty="0" smtClean="0"/>
              <a:t> </a:t>
            </a:r>
            <a:r>
              <a:rPr lang="ru-RU" sz="1200" dirty="0" smtClean="0"/>
              <a:t>Б.А</a:t>
            </a:r>
            <a:endParaRPr lang="ru-RU" sz="12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8072462" y="5143512"/>
            <a:ext cx="928694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Учитель логопед</a:t>
            </a:r>
          </a:p>
          <a:p>
            <a:pPr algn="ctr"/>
            <a:r>
              <a:rPr lang="ru-RU" sz="1200" dirty="0" err="1" smtClean="0"/>
              <a:t>Садулаева</a:t>
            </a:r>
            <a:r>
              <a:rPr lang="ru-RU" sz="1200" dirty="0" smtClean="0"/>
              <a:t> И.М.</a:t>
            </a:r>
            <a:endParaRPr lang="ru-RU" sz="12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142976" y="6143644"/>
            <a:ext cx="785818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Обучающиеся МБОУ «</a:t>
            </a:r>
            <a:r>
              <a:rPr lang="ru-RU" dirty="0" err="1" smtClean="0"/>
              <a:t>Бачи-Юртовская</a:t>
            </a:r>
            <a:r>
              <a:rPr lang="ru-RU" dirty="0" smtClean="0"/>
              <a:t> СШ №5»</a:t>
            </a:r>
            <a:endParaRPr lang="ru-RU" dirty="0"/>
          </a:p>
        </p:txBody>
      </p:sp>
      <p:sp>
        <p:nvSpPr>
          <p:cNvPr id="25" name="Стрелка вправо 24"/>
          <p:cNvSpPr/>
          <p:nvPr/>
        </p:nvSpPr>
        <p:spPr>
          <a:xfrm>
            <a:off x="142844" y="4857760"/>
            <a:ext cx="857256" cy="17859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163</Words>
  <PresentationFormat>Экран (4:3)</PresentationFormat>
  <Paragraphs>53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Структура и органы управления МБОУ «Бачи-Юртовская СШ №5»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и органы управления МБОУ «Бачи-Юртовская СШ №5»</dc:title>
  <dc:creator>Пользователь</dc:creator>
  <cp:lastModifiedBy>Пользователь</cp:lastModifiedBy>
  <cp:revision>7</cp:revision>
  <dcterms:created xsi:type="dcterms:W3CDTF">2019-10-16T10:55:12Z</dcterms:created>
  <dcterms:modified xsi:type="dcterms:W3CDTF">2019-10-16T12:00:19Z</dcterms:modified>
</cp:coreProperties>
</file>